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3"/>
  </p:notesMasterIdLst>
  <p:sldIdLst>
    <p:sldId id="296" r:id="rId2"/>
  </p:sldIdLst>
  <p:sldSz cx="12192000" cy="6858000"/>
  <p:notesSz cx="6858000" cy="9144000"/>
  <p:embeddedFontLst>
    <p:embeddedFont>
      <p:font typeface="FS Me" panose="02000506040000020004" pitchFamily="50" charset="0"/>
      <p:regular r:id="rId4"/>
    </p:embeddedFont>
    <p:embeddedFont>
      <p:font typeface="Georgia" panose="02040502050405020303" pitchFamily="18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Krieger" initials="CK" lastIdx="5" clrIdx="0">
    <p:extLst>
      <p:ext uri="{19B8F6BF-5375-455C-9EA6-DF929625EA0E}">
        <p15:presenceInfo xmlns:p15="http://schemas.microsoft.com/office/powerpoint/2012/main" userId="S::krieger@diekavallerie.de::b6ae8db3-3cb1-4731-b613-d7e4ef00b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0"/>
    <a:srgbClr val="96C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6"/>
    <p:restoredTop sz="94671"/>
  </p:normalViewPr>
  <p:slideViewPr>
    <p:cSldViewPr showGuides="1">
      <p:cViewPr varScale="1">
        <p:scale>
          <a:sx n="108" d="100"/>
          <a:sy n="108" d="100"/>
        </p:scale>
        <p:origin x="1200" y="66"/>
      </p:cViewPr>
      <p:guideLst>
        <p:guide orient="horz" pos="618"/>
        <p:guide pos="302"/>
        <p:guide pos="73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FS Me" panose="02000506040000020004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FS Me" panose="02000506040000020004" pitchFamily="2" charset="77"/>
              </a:defRPr>
            </a:lvl1pPr>
          </a:lstStyle>
          <a:p>
            <a:fld id="{315E8FA2-C39C-C644-AEFC-5D07FB41E5F3}" type="datetimeFigureOut">
              <a:rPr lang="de-DE" smtClean="0"/>
              <a:pPr/>
              <a:t>02.06.2025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FS Me" panose="02000506040000020004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FS Me" panose="02000506040000020004" pitchFamily="2" charset="77"/>
              </a:defRPr>
            </a:lvl1pPr>
          </a:lstStyle>
          <a:p>
            <a:fld id="{FAABF456-70B3-FB4F-AF2F-96752AD7D35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45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S Me" panose="02000506040000020004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S Me" panose="02000506040000020004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S Me" panose="02000506040000020004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S Me" panose="02000506040000020004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S Me" panose="0200050604000002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folie-Unten-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005064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FS Me" panose="02000506040000020004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424" y="5535064"/>
            <a:ext cx="8424862" cy="288032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S Me" panose="02000506040000020004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79904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7" orient="horz" pos="3612" userDrawn="1">
          <p15:clr>
            <a:srgbClr val="FDE53C"/>
          </p15:clr>
        </p15:guide>
        <p15:guide id="8" pos="5518" userDrawn="1">
          <p15:clr>
            <a:srgbClr val="FDE53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CC5C5-6C82-AF48-895E-ADF108AE5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9424" y="6381281"/>
            <a:ext cx="5469182" cy="476370"/>
          </a:xfrm>
        </p:spPr>
        <p:txBody>
          <a:bodyPr/>
          <a:lstStyle/>
          <a:p>
            <a:r>
              <a:rPr lang="de-DE" dirty="0"/>
              <a:t>NNL  Ort.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4EF28-8FEB-4942-8057-EFAAA56F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94D6A-EB19-2344-867D-1C90D9BDB9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FC85329-E969-594B-8928-2B46888478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3817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AC8153-18C1-074F-B340-8AF614B173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6381328"/>
            <a:ext cx="4896543" cy="476672"/>
          </a:xfrm>
        </p:spPr>
        <p:txBody>
          <a:bodyPr tIns="0" b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32694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C08D439-5A2C-FF45-BB3E-131347EE7AF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S Me" panose="02000506040000020004" pitchFamily="50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F31AA66-F710-854F-9D62-A8A52937C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628801"/>
            <a:ext cx="11233150" cy="2520280"/>
          </a:xfrm>
        </p:spPr>
        <p:txBody>
          <a:bodyPr numCol="1" spcCol="360000">
            <a:spAutoFit/>
          </a:bodyPr>
          <a:lstStyle>
            <a:lvl1pPr marL="0" indent="0" algn="ctr">
              <a:buSzPct val="90000"/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latin typeface="FS Me" panose="02000506040000020004" pitchFamily="2" charset="77"/>
              </a:defRPr>
            </a:lvl1pPr>
            <a:lvl2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2pPr>
            <a:lvl3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3pPr>
            <a:lvl4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4pPr>
            <a:lvl5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9EEC95-0E21-1842-B90F-504DED19C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1421" y="4160544"/>
            <a:ext cx="5688583" cy="1342996"/>
          </a:xfrm>
        </p:spPr>
        <p:txBody>
          <a:bodyPr anchor="t" anchorCtr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209252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D066DB2-0546-4242-B07E-E81DDFA5855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S Me" panose="02000506040000020004" pitchFamily="50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AC9BCB-5E9C-114D-9E81-D77ADD64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564904"/>
            <a:ext cx="7345338" cy="216024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433AFC-EB49-404F-A011-95969A8AE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852936"/>
            <a:ext cx="7345362" cy="1584325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>
                <a:solidFill>
                  <a:schemeClr val="bg1"/>
                </a:solidFill>
              </a:defRPr>
            </a:lvl1pPr>
            <a:lvl2pPr marL="180000" indent="0">
              <a:buFont typeface="Courier New" panose="02070309020205020404" pitchFamily="49" charset="0"/>
              <a:buNone/>
              <a:defRPr>
                <a:solidFill>
                  <a:schemeClr val="bg1"/>
                </a:solidFill>
              </a:defRPr>
            </a:lvl2pPr>
            <a:lvl3pPr marL="358975" indent="0">
              <a:buFont typeface="Courier New" panose="02070309020205020404" pitchFamily="49" charset="0"/>
              <a:buNone/>
              <a:defRPr>
                <a:solidFill>
                  <a:schemeClr val="bg1"/>
                </a:solidFill>
              </a:defRPr>
            </a:lvl3pPr>
            <a:lvl4pPr marL="540000" indent="0">
              <a:buFont typeface="Courier New" panose="02070309020205020404" pitchFamily="49" charset="0"/>
              <a:buNone/>
              <a:defRPr>
                <a:solidFill>
                  <a:schemeClr val="bg1"/>
                </a:solidFill>
              </a:defRPr>
            </a:lvl4pPr>
            <a:lvl5pPr marL="720000" indent="0">
              <a:buFont typeface="Courier New" panose="02070309020205020404" pitchFamily="49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2C25416-A97E-1643-8429-E001ECEC9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7927" y="335081"/>
            <a:ext cx="6264647" cy="2520280"/>
          </a:xfrm>
        </p:spPr>
        <p:txBody>
          <a:bodyPr wrap="square" numCol="1" spcCol="360000">
            <a:spAutoFit/>
          </a:bodyPr>
          <a:lstStyle>
            <a:lvl1pPr marL="0" indent="0" algn="ctr">
              <a:buSzPct val="90000"/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latin typeface="FS Me" panose="02000506040000020004" pitchFamily="2" charset="77"/>
              </a:defRPr>
            </a:lvl1pPr>
            <a:lvl2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2pPr>
            <a:lvl3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3pPr>
            <a:lvl4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4pPr>
            <a:lvl5pPr marL="0" indent="0" algn="ctr">
              <a:buSzPct val="90000"/>
              <a:buFont typeface="Courier New" panose="02070309020205020404" pitchFamily="49" charset="0"/>
              <a:buNone/>
              <a:defRPr sz="30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33B17AC-018B-2149-BA05-830543BFB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37334" y="2852936"/>
            <a:ext cx="3875241" cy="1342996"/>
          </a:xfrm>
        </p:spPr>
        <p:txBody>
          <a:bodyPr wrap="square" anchor="t" anchorCtr="0">
            <a:spAutoFit/>
          </a:bodyPr>
          <a:lstStyle>
            <a:lvl1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06911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-unteres-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509120"/>
            <a:ext cx="8424862" cy="1371749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FS Me" panose="02000506040000020004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33750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7" orient="horz" pos="3612" userDrawn="1">
          <p15:clr>
            <a:srgbClr val="FDE53C"/>
          </p15:clr>
        </p15:guide>
        <p15:guide id="8" pos="5518" userDrawn="1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-Oben-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89037"/>
            <a:ext cx="8280400" cy="1076508"/>
          </a:xfrm>
        </p:spPr>
        <p:txBody>
          <a:bodyPr anchor="t" anchorCtr="0"/>
          <a:lstStyle>
            <a:lvl1pPr>
              <a:lnSpc>
                <a:spcPct val="11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FS Me" panose="02000506040000020004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424" y="1807070"/>
            <a:ext cx="8280871" cy="288032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S Me" panose="02000506040000020004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2055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7" orient="horz" pos="3612" userDrawn="1">
          <p15:clr>
            <a:srgbClr val="FDE53C"/>
          </p15:clr>
        </p15:guide>
        <p15:guide id="8" pos="5518" userDrawn="1">
          <p15:clr>
            <a:srgbClr val="FDE53C"/>
          </p15:clr>
        </p15:guide>
        <p15:guide id="9" orient="horz" pos="618" userDrawn="1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-oberes-Dr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2F0C15C-C990-7140-8F83-5FE1705D08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425" y="489037"/>
            <a:ext cx="8280400" cy="492038"/>
          </a:xfrm>
        </p:spPr>
        <p:txBody>
          <a:bodyPr anchor="t" anchorCtr="0"/>
          <a:lstStyle>
            <a:lvl1pPr>
              <a:lnSpc>
                <a:spcPct val="11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FS Me" panose="02000506040000020004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424" y="1199017"/>
            <a:ext cx="8280871" cy="288032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FS Me" panose="02000506040000020004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512268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7" orient="horz" pos="3612" userDrawn="1">
          <p15:clr>
            <a:srgbClr val="FDE53C"/>
          </p15:clr>
        </p15:guide>
        <p15:guide id="8" pos="5518" userDrawn="1">
          <p15:clr>
            <a:srgbClr val="FDE53C"/>
          </p15:clr>
        </p15:guide>
        <p15:guide id="9" orient="horz" pos="618" userDrawn="1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C08D439-5A2C-FF45-BB3E-131347EE7AF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S Me" panose="02000506040000020004" pitchFamily="50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7345337" cy="1080542"/>
          </a:xfr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0000"/>
              </a:lnSpc>
              <a:spcBef>
                <a:spcPts val="0"/>
              </a:spcBef>
              <a:defRPr lang="de-DE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250"/>
              </a:lnSpc>
              <a:spcBef>
                <a:spcPts val="0"/>
              </a:spcBef>
            </a:pPr>
            <a:br>
              <a:rPr lang="de-DE" dirty="0"/>
            </a:br>
            <a:r>
              <a:rPr lang="de-DE" dirty="0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F31AA66-F710-854F-9D62-A8A52937C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060848"/>
            <a:ext cx="11233150" cy="4320902"/>
          </a:xfrm>
        </p:spPr>
        <p:txBody>
          <a:bodyPr numCol="2" spcCol="360000"/>
          <a:lstStyle>
            <a:lvl1pPr indent="-349200">
              <a:buSzPct val="90000"/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1pPr>
            <a:lvl2pPr marL="529200" indent="-349200">
              <a:buSzPct val="90000"/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2pPr>
            <a:lvl3pPr marL="708175" indent="-349200">
              <a:buSzPct val="90000"/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3pPr>
            <a:lvl4pPr marL="889200" indent="-349200">
              <a:buSzPct val="90000"/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4pPr>
            <a:lvl5pPr marL="1069200" indent="-349200">
              <a:buSzPct val="90000"/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45381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4" y="476250"/>
            <a:ext cx="11233149" cy="1079402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2779788"/>
            <a:ext cx="11233149" cy="3601541"/>
          </a:xfrm>
        </p:spPr>
        <p:txBody>
          <a:bodyPr/>
          <a:lstStyle>
            <a:lvl1pPr marL="349200" indent="-349200">
              <a:buFont typeface="Courier New" panose="02070309020205020404" pitchFamily="49" charset="0"/>
              <a:buChar char="o"/>
              <a:defRPr/>
            </a:lvl1pPr>
            <a:lvl2pPr marL="529200" indent="-349200">
              <a:buFont typeface="Courier New" panose="02070309020205020404" pitchFamily="49" charset="0"/>
              <a:buChar char="o"/>
              <a:defRPr/>
            </a:lvl2pPr>
            <a:lvl3pPr marL="708175" indent="-349200">
              <a:buFont typeface="Courier New" panose="02070309020205020404" pitchFamily="49" charset="0"/>
              <a:buChar char="o"/>
              <a:defRPr/>
            </a:lvl3pPr>
            <a:lvl4pPr marL="889200" indent="-349200">
              <a:buFont typeface="Courier New" panose="02070309020205020404" pitchFamily="49" charset="0"/>
              <a:buChar char="o"/>
              <a:defRPr/>
            </a:lvl4pPr>
            <a:lvl5pPr marL="1069200" indent="-3492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CC5C5-6C82-AF48-895E-ADF108AE5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NNL  |  Titel der Präsentation  |  Ort,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4EF28-8FEB-4942-8057-EFAAA56F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94D6A-EB19-2344-867D-1C90D9BDB9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10D5610-E1AB-6A41-9A28-3D6DC170A34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9425" y="1447621"/>
            <a:ext cx="11233149" cy="1310231"/>
          </a:xfrm>
        </p:spPr>
        <p:txBody>
          <a:bodyPr tIns="288000" bIns="216000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429156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el und 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4" y="476250"/>
            <a:ext cx="11233149" cy="1080120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2780506"/>
            <a:ext cx="5469182" cy="3600826"/>
          </a:xfrm>
        </p:spPr>
        <p:txBody>
          <a:bodyPr/>
          <a:lstStyle>
            <a:lvl1pPr marL="349200" indent="-349200">
              <a:buFont typeface="Courier New" panose="02070309020205020404" pitchFamily="49" charset="0"/>
              <a:buChar char="o"/>
              <a:defRPr/>
            </a:lvl1pPr>
            <a:lvl2pPr marL="529200" indent="-349200">
              <a:buFont typeface="Courier New" panose="02070309020205020404" pitchFamily="49" charset="0"/>
              <a:buChar char="o"/>
              <a:defRPr/>
            </a:lvl2pPr>
            <a:lvl3pPr marL="708175" indent="-349200">
              <a:buFont typeface="Courier New" panose="02070309020205020404" pitchFamily="49" charset="0"/>
              <a:buChar char="o"/>
              <a:defRPr/>
            </a:lvl3pPr>
            <a:lvl4pPr marL="889200" indent="-349200">
              <a:buFont typeface="Courier New" panose="02070309020205020404" pitchFamily="49" charset="0"/>
              <a:buChar char="o"/>
              <a:defRPr/>
            </a:lvl4pPr>
            <a:lvl5pPr marL="1069200" indent="-3492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CC5C5-6C82-AF48-895E-ADF108AE5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NNL  Ort.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4EF28-8FEB-4942-8057-EFAAA56F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94D6A-EB19-2344-867D-1C90D9BDB9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1A91430-2398-C94E-8A8C-248EE967B8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9425" y="1444576"/>
            <a:ext cx="5469182" cy="1310231"/>
          </a:xfrm>
        </p:spPr>
        <p:txBody>
          <a:bodyPr tIns="288000" bIns="216000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02A6017-755D-744A-8C8F-CB9F3C05CE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395" y="1444576"/>
            <a:ext cx="5469182" cy="1310231"/>
          </a:xfrm>
        </p:spPr>
        <p:txBody>
          <a:bodyPr tIns="288000" bIns="216000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64C50BE-9E21-9E46-B251-9884BC539E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43094" y="2780504"/>
            <a:ext cx="5469182" cy="3600826"/>
          </a:xfrm>
        </p:spPr>
        <p:txBody>
          <a:bodyPr/>
          <a:lstStyle>
            <a:lvl1pPr marL="349200" indent="-349200">
              <a:buFont typeface="Courier New" panose="02070309020205020404" pitchFamily="49" charset="0"/>
              <a:buChar char="o"/>
              <a:defRPr/>
            </a:lvl1pPr>
            <a:lvl2pPr marL="529200" indent="-349200">
              <a:buFont typeface="Courier New" panose="02070309020205020404" pitchFamily="49" charset="0"/>
              <a:buChar char="o"/>
              <a:defRPr/>
            </a:lvl2pPr>
            <a:lvl3pPr marL="708175" indent="-349200">
              <a:buFont typeface="Courier New" panose="02070309020205020404" pitchFamily="49" charset="0"/>
              <a:buChar char="o"/>
              <a:defRPr/>
            </a:lvl3pPr>
            <a:lvl4pPr marL="889200" indent="-349200">
              <a:buFont typeface="Courier New" panose="02070309020205020404" pitchFamily="49" charset="0"/>
              <a:buChar char="o"/>
              <a:defRPr/>
            </a:lvl4pPr>
            <a:lvl5pPr marL="1069200" indent="-3492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25850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el und Inhal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5040512" cy="1079401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2779788"/>
            <a:ext cx="5040511" cy="3601542"/>
          </a:xfrm>
        </p:spPr>
        <p:txBody>
          <a:bodyPr/>
          <a:lstStyle>
            <a:lvl1pPr marL="349200" indent="-34920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CC5C5-6C82-AF48-895E-ADF108AE5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9424" y="6381749"/>
            <a:ext cx="5469182" cy="475901"/>
          </a:xfrm>
        </p:spPr>
        <p:txBody>
          <a:bodyPr/>
          <a:lstStyle/>
          <a:p>
            <a:r>
              <a:rPr lang="de-DE" dirty="0"/>
              <a:t>NNL  Ort.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4EF28-8FEB-4942-8057-EFAAA56F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94D6A-EB19-2344-867D-1C90D9BDB9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1A91430-2398-C94E-8A8C-248EE967B8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9425" y="1443857"/>
            <a:ext cx="5040511" cy="1310231"/>
          </a:xfrm>
        </p:spPr>
        <p:txBody>
          <a:bodyPr wrap="square" tIns="288000" bIns="216000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FDCA435F-2E62-BA4D-AAB5-1360EB4EAC7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5999" y="476249"/>
            <a:ext cx="5616576" cy="5905080"/>
          </a:xfrm>
          <a:ln w="3175">
            <a:solidFill>
              <a:schemeClr val="tx2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1200D09-7ECB-F542-8785-4A64A458D20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6381328"/>
            <a:ext cx="4896543" cy="476672"/>
          </a:xfrm>
        </p:spPr>
        <p:txBody>
          <a:bodyPr tIns="0" b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90745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5040512" cy="1079401"/>
          </a:xfr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2779788"/>
            <a:ext cx="5040511" cy="3601542"/>
          </a:xfrm>
        </p:spPr>
        <p:txBody>
          <a:bodyPr/>
          <a:lstStyle>
            <a:lvl1pPr marL="349200" indent="-34920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5CC5C5-6C82-AF48-895E-ADF108AE5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9424" y="6381329"/>
            <a:ext cx="5469182" cy="476322"/>
          </a:xfrm>
        </p:spPr>
        <p:txBody>
          <a:bodyPr/>
          <a:lstStyle/>
          <a:p>
            <a:r>
              <a:rPr lang="de-DE" dirty="0"/>
              <a:t>NNL  Ort.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4EF28-8FEB-4942-8057-EFAAA56F4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194D6A-EB19-2344-867D-1C90D9BDB9B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1A91430-2398-C94E-8A8C-248EE967B8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9425" y="1443857"/>
            <a:ext cx="5040511" cy="1310231"/>
          </a:xfrm>
        </p:spPr>
        <p:txBody>
          <a:bodyPr wrap="square" tIns="288000" bIns="216000">
            <a:spAutoFit/>
          </a:bodyPr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FC85329-E969-594B-8928-2B46888478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76250"/>
            <a:ext cx="5616574" cy="5905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AC8153-18C1-074F-B340-8AF614B173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6381328"/>
            <a:ext cx="4896543" cy="476672"/>
          </a:xfrm>
        </p:spPr>
        <p:txBody>
          <a:bodyPr tIns="0" bIns="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2513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9F4AA680-6FC5-5741-A945-7AF93A68C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1000323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A40477D-4A3A-F94E-B8FF-F2EEFD938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772817"/>
            <a:ext cx="10003235" cy="453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text styles</a:t>
            </a:r>
          </a:p>
          <a:p>
            <a:pPr lvl="1"/>
            <a:r>
              <a:rPr lang="en-US" dirty="0">
                <a:sym typeface="Georgia" charset="0"/>
              </a:rPr>
              <a:t>Second level</a:t>
            </a:r>
          </a:p>
          <a:p>
            <a:pPr lvl="2"/>
            <a:r>
              <a:rPr lang="en-US" dirty="0">
                <a:sym typeface="Georgia" charset="0"/>
              </a:rPr>
              <a:t>Third level</a:t>
            </a:r>
          </a:p>
          <a:p>
            <a:pPr lvl="3"/>
            <a:r>
              <a:rPr lang="en-US" dirty="0">
                <a:sym typeface="Georgia" charset="0"/>
              </a:rPr>
              <a:t>Fourth level</a:t>
            </a:r>
          </a:p>
          <a:p>
            <a:pPr lvl="4"/>
            <a:r>
              <a:rPr lang="en-US" dirty="0">
                <a:sym typeface="Georgia" charset="0"/>
              </a:rPr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613952-29A1-394E-A803-AEAA6CE84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4" y="6382800"/>
            <a:ext cx="10003234" cy="4763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i="0">
                <a:solidFill>
                  <a:schemeClr val="tx1"/>
                </a:solidFill>
                <a:latin typeface="FS Me" panose="02000506040000020004" pitchFamily="2" charset="77"/>
              </a:defRPr>
            </a:lvl1pPr>
          </a:lstStyle>
          <a:p>
            <a:r>
              <a:rPr lang="de-DE" dirty="0"/>
              <a:t>NNL  Ort.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F624E9-5C64-8049-B5F9-DA8FA99DF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543" y="6381329"/>
            <a:ext cx="720031" cy="476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1000" b="1" i="0" smtClean="0">
                <a:solidFill>
                  <a:schemeClr val="tx1"/>
                </a:solidFill>
                <a:latin typeface="FS Me" panose="02000506040000020004" pitchFamily="2" charset="77"/>
              </a:defRPr>
            </a:lvl1pPr>
          </a:lstStyle>
          <a:p>
            <a:fld id="{E8194D6A-EB19-2344-867D-1C90D9BDB9B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71" r:id="rId3"/>
    <p:sldLayoutId id="2147483673" r:id="rId4"/>
    <p:sldLayoutId id="2147483652" r:id="rId5"/>
    <p:sldLayoutId id="2147483651" r:id="rId6"/>
    <p:sldLayoutId id="2147483665" r:id="rId7"/>
    <p:sldLayoutId id="2147483670" r:id="rId8"/>
    <p:sldLayoutId id="2147483666" r:id="rId9"/>
    <p:sldLayoutId id="2147483668" r:id="rId10"/>
    <p:sldLayoutId id="2147483669" r:id="rId11"/>
    <p:sldLayoutId id="2147483664" r:id="rId12"/>
  </p:sldLayoutIdLst>
  <p:transition/>
  <p:hf hdr="0" dt="0"/>
  <p:txStyles>
    <p:titleStyle>
      <a:lvl1pPr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defRPr sz="3600" b="1" i="0">
          <a:solidFill>
            <a:schemeClr val="tx1"/>
          </a:solidFill>
          <a:latin typeface="FS Me" panose="02000506040000020004" pitchFamily="2" charset="77"/>
          <a:ea typeface="+mj-ea"/>
          <a:cs typeface="+mj-cs"/>
          <a:sym typeface="Georgia" panose="02040502050405020303" pitchFamily="18" charset="0"/>
        </a:defRPr>
      </a:lvl1pPr>
      <a:lvl2pPr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panose="02040502050405020303" pitchFamily="18" charset="0"/>
        </a:defRPr>
      </a:lvl2pPr>
      <a:lvl3pPr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panose="02040502050405020303" pitchFamily="18" charset="0"/>
        </a:defRPr>
      </a:lvl3pPr>
      <a:lvl4pPr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panose="02040502050405020303" pitchFamily="18" charset="0"/>
        </a:defRPr>
      </a:lvl4pPr>
      <a:lvl5pPr algn="l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panose="02040502050405020303" pitchFamily="18" charset="0"/>
        </a:defRPr>
      </a:lvl5pPr>
      <a:lvl6pPr marL="457200" algn="l" rtl="0" fontAlgn="base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6pPr>
      <a:lvl7pPr marL="914400" algn="l" rtl="0" fontAlgn="base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7pPr>
      <a:lvl8pPr marL="1371600" algn="l" rtl="0" fontAlgn="base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8pPr>
      <a:lvl9pPr marL="1828800" algn="l" rtl="0" fontAlgn="base">
        <a:lnSpc>
          <a:spcPct val="110000"/>
        </a:lnSpc>
        <a:spcBef>
          <a:spcPts val="1600"/>
        </a:spcBef>
        <a:spcAft>
          <a:spcPct val="0"/>
        </a:spcAft>
        <a:defRPr sz="2800">
          <a:solidFill>
            <a:srgbClr val="7B8499"/>
          </a:solidFill>
          <a:latin typeface="Georgia" charset="0"/>
          <a:ea typeface="ヒラギノ明朝 ProN W3" charset="0"/>
          <a:cs typeface="ヒラギノ明朝 ProN W3" charset="0"/>
          <a:sym typeface="Georgia" charset="0"/>
        </a:defRPr>
      </a:lvl9pPr>
    </p:titleStyle>
    <p:bodyStyle>
      <a:lvl1pPr marL="349200" indent="-349200" algn="l" defTabSz="360000" rtl="0" eaLnBrk="0" fontAlgn="base" latinLnBrk="0" hangingPunct="0">
        <a:lnSpc>
          <a:spcPct val="110000"/>
        </a:lnSpc>
        <a:spcBef>
          <a:spcPts val="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600" b="0" i="0">
          <a:solidFill>
            <a:schemeClr val="tx1"/>
          </a:solidFill>
          <a:latin typeface="FS Me" panose="02000506040000020004" pitchFamily="2" charset="77"/>
          <a:ea typeface="+mn-ea"/>
          <a:cs typeface="+mn-cs"/>
          <a:sym typeface="Georgia" panose="02040502050405020303" pitchFamily="18" charset="0"/>
        </a:defRPr>
      </a:lvl1pPr>
      <a:lvl2pPr marL="529200" indent="-349200" algn="l" defTabSz="360000" rtl="0" eaLnBrk="0" fontAlgn="base" latinLnBrk="0" hangingPunct="0">
        <a:lnSpc>
          <a:spcPct val="110000"/>
        </a:lnSpc>
        <a:spcBef>
          <a:spcPts val="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600" b="0" i="0">
          <a:solidFill>
            <a:schemeClr val="tx1"/>
          </a:solidFill>
          <a:latin typeface="FS Me" panose="02000506040000020004" pitchFamily="2" charset="77"/>
          <a:ea typeface="+mn-ea"/>
          <a:cs typeface="+mn-cs"/>
          <a:sym typeface="Georgia" panose="02040502050405020303" pitchFamily="18" charset="0"/>
        </a:defRPr>
      </a:lvl2pPr>
      <a:lvl3pPr marL="708175" indent="-349200" algn="l" defTabSz="360000" rtl="0" eaLnBrk="0" fontAlgn="base" latinLnBrk="0" hangingPunct="0">
        <a:lnSpc>
          <a:spcPct val="110000"/>
        </a:lnSpc>
        <a:spcBef>
          <a:spcPts val="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600" b="0" i="0">
          <a:solidFill>
            <a:schemeClr val="tx1"/>
          </a:solidFill>
          <a:latin typeface="FS Me" panose="02000506040000020004" pitchFamily="2" charset="77"/>
          <a:ea typeface="+mn-ea"/>
          <a:cs typeface="+mn-cs"/>
          <a:sym typeface="Georgia" panose="02040502050405020303" pitchFamily="18" charset="0"/>
        </a:defRPr>
      </a:lvl3pPr>
      <a:lvl4pPr marL="889200" indent="-349200" algn="l" defTabSz="360000" rtl="0" eaLnBrk="0" fontAlgn="base" latinLnBrk="0" hangingPunct="0">
        <a:lnSpc>
          <a:spcPct val="110000"/>
        </a:lnSpc>
        <a:spcBef>
          <a:spcPts val="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600" b="0" i="0">
          <a:solidFill>
            <a:schemeClr val="tx1"/>
          </a:solidFill>
          <a:latin typeface="FS Me" panose="02000506040000020004" pitchFamily="2" charset="77"/>
          <a:ea typeface="+mn-ea"/>
          <a:cs typeface="+mn-cs"/>
          <a:sym typeface="Georgia" panose="02040502050405020303" pitchFamily="18" charset="0"/>
        </a:defRPr>
      </a:lvl4pPr>
      <a:lvl5pPr marL="1069200" indent="-349200" algn="l" defTabSz="360000" rtl="0" eaLnBrk="0" fontAlgn="base" latinLnBrk="0" hangingPunct="0">
        <a:lnSpc>
          <a:spcPct val="110000"/>
        </a:lnSpc>
        <a:spcBef>
          <a:spcPts val="0"/>
        </a:spcBef>
        <a:spcAft>
          <a:spcPct val="0"/>
        </a:spcAft>
        <a:buSzPct val="90000"/>
        <a:buFont typeface="Courier New" panose="02070309020205020404" pitchFamily="49" charset="0"/>
        <a:buChar char="o"/>
        <a:defRPr sz="1600" b="0" i="0">
          <a:solidFill>
            <a:schemeClr val="tx1"/>
          </a:solidFill>
          <a:latin typeface="FS Me" panose="02000506040000020004" pitchFamily="2" charset="77"/>
          <a:ea typeface="+mn-ea"/>
          <a:cs typeface="+mn-cs"/>
          <a:sym typeface="Georgia" panose="02040502050405020303" pitchFamily="18" charset="0"/>
        </a:defRPr>
      </a:lvl5pPr>
      <a:lvl6pPr marL="1608138" indent="-192088" algn="l" rtl="0" fontAlgn="base">
        <a:lnSpc>
          <a:spcPct val="110000"/>
        </a:lnSpc>
        <a:spcBef>
          <a:spcPts val="1000"/>
        </a:spcBef>
        <a:spcAft>
          <a:spcPct val="0"/>
        </a:spcAft>
        <a:buSzPct val="100000"/>
        <a:buFont typeface="Georgi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6pPr>
      <a:lvl7pPr marL="2065338" indent="-192088" algn="l" rtl="0" fontAlgn="base">
        <a:lnSpc>
          <a:spcPct val="110000"/>
        </a:lnSpc>
        <a:spcBef>
          <a:spcPts val="1000"/>
        </a:spcBef>
        <a:spcAft>
          <a:spcPct val="0"/>
        </a:spcAft>
        <a:buSzPct val="100000"/>
        <a:buFont typeface="Georgi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7pPr>
      <a:lvl8pPr marL="2522538" indent="-192088" algn="l" rtl="0" fontAlgn="base">
        <a:lnSpc>
          <a:spcPct val="110000"/>
        </a:lnSpc>
        <a:spcBef>
          <a:spcPts val="1000"/>
        </a:spcBef>
        <a:spcAft>
          <a:spcPct val="0"/>
        </a:spcAft>
        <a:buSzPct val="100000"/>
        <a:buFont typeface="Georgi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8pPr>
      <a:lvl9pPr marL="2979738" indent="-192088" algn="l" rtl="0" fontAlgn="base">
        <a:lnSpc>
          <a:spcPct val="110000"/>
        </a:lnSpc>
        <a:spcBef>
          <a:spcPts val="1000"/>
        </a:spcBef>
        <a:spcAft>
          <a:spcPct val="0"/>
        </a:spcAft>
        <a:buSzPct val="100000"/>
        <a:buFont typeface="Georgi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Georgia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orient="horz" pos="30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545291F8-46FB-4335-8CA0-BE7F63B6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47464"/>
            <a:ext cx="13576748" cy="7609839"/>
          </a:xfrm>
          <a:prstGeom prst="rect">
            <a:avLst/>
          </a:prstGeom>
        </p:spPr>
      </p:pic>
      <p:sp>
        <p:nvSpPr>
          <p:cNvPr id="2" name="Freihandform 1">
            <a:extLst>
              <a:ext uri="{FF2B5EF4-FFF2-40B4-BE49-F238E27FC236}">
                <a16:creationId xmlns:a16="http://schemas.microsoft.com/office/drawing/2014/main" id="{32C18AA8-D6FA-0A4B-8625-E8581DB60BE7}"/>
              </a:ext>
            </a:extLst>
          </p:cNvPr>
          <p:cNvSpPr/>
          <p:nvPr/>
        </p:nvSpPr>
        <p:spPr>
          <a:xfrm>
            <a:off x="0" y="3427251"/>
            <a:ext cx="12241360" cy="3544738"/>
          </a:xfrm>
          <a:custGeom>
            <a:avLst/>
            <a:gdLst>
              <a:gd name="connsiteX0" fmla="*/ 12195808 w 12196824"/>
              <a:gd name="connsiteY0" fmla="*/ 591178 h 2807003"/>
              <a:gd name="connsiteX1" fmla="*/ 12172059 w 12196824"/>
              <a:gd name="connsiteY1" fmla="*/ 576617 h 2807003"/>
              <a:gd name="connsiteX2" fmla="*/ 10236198 w 12196824"/>
              <a:gd name="connsiteY2" fmla="*/ 191063 h 2807003"/>
              <a:gd name="connsiteX3" fmla="*/ 8523604 w 12196824"/>
              <a:gd name="connsiteY3" fmla="*/ 1032191 h 2807003"/>
              <a:gd name="connsiteX4" fmla="*/ 4637404 w 12196824"/>
              <a:gd name="connsiteY4" fmla="*/ 521918 h 2807003"/>
              <a:gd name="connsiteX5" fmla="*/ 0 w 12196824"/>
              <a:gd name="connsiteY5" fmla="*/ 807316 h 2807003"/>
              <a:gd name="connsiteX6" fmla="*/ 0 w 12196824"/>
              <a:gd name="connsiteY6" fmla="*/ 2807004 h 2807003"/>
              <a:gd name="connsiteX7" fmla="*/ 12196824 w 12196824"/>
              <a:gd name="connsiteY7" fmla="*/ 2807004 h 28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6824" h="2807003">
                <a:moveTo>
                  <a:pt x="12195808" y="591178"/>
                </a:moveTo>
                <a:cubicBezTo>
                  <a:pt x="12180314" y="581935"/>
                  <a:pt x="12172059" y="576617"/>
                  <a:pt x="12172059" y="576617"/>
                </a:cubicBezTo>
                <a:cubicBezTo>
                  <a:pt x="11121896" y="-67112"/>
                  <a:pt x="10047222" y="-134980"/>
                  <a:pt x="10236198" y="191063"/>
                </a:cubicBezTo>
                <a:cubicBezTo>
                  <a:pt x="10425174" y="517106"/>
                  <a:pt x="9918698" y="894809"/>
                  <a:pt x="8523604" y="1032191"/>
                </a:cubicBezTo>
                <a:cubicBezTo>
                  <a:pt x="7128509" y="1169572"/>
                  <a:pt x="6124193" y="370988"/>
                  <a:pt x="4637404" y="521918"/>
                </a:cubicBezTo>
                <a:cubicBezTo>
                  <a:pt x="3322955" y="655374"/>
                  <a:pt x="1378966" y="1451931"/>
                  <a:pt x="0" y="807316"/>
                </a:cubicBezTo>
                <a:lnTo>
                  <a:pt x="0" y="2807004"/>
                </a:lnTo>
                <a:lnTo>
                  <a:pt x="12196824" y="2807004"/>
                </a:lnTo>
                <a:close/>
              </a:path>
            </a:pathLst>
          </a:custGeom>
          <a:solidFill>
            <a:srgbClr val="002C50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>
              <a:latin typeface="FS Me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FFCB5B-9554-4977-ADF2-31DC6F38D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736" y="-586602"/>
            <a:ext cx="5446410" cy="244827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4772E61-B138-6247-A4A3-27E1E7B30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5013176"/>
            <a:ext cx="10344638" cy="1371749"/>
          </a:xfrm>
        </p:spPr>
        <p:txBody>
          <a:bodyPr/>
          <a:lstStyle/>
          <a:p>
            <a:r>
              <a:rPr lang="de-DE" sz="6000" dirty="0"/>
              <a:t>Newsletter</a:t>
            </a:r>
            <a:br>
              <a:rPr lang="de-DE" dirty="0"/>
            </a:br>
            <a:r>
              <a:rPr lang="de-DE" sz="3200" dirty="0"/>
              <a:t>Biosphärenreservat Pfälzerwald-Nordvogesen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00E3340-2610-48CD-8A2A-EA31BDB1C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179087"/>
            <a:ext cx="1209837" cy="91689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8037A98-1B29-43EF-B558-D9D26AC10EBD}"/>
              </a:ext>
            </a:extLst>
          </p:cNvPr>
          <p:cNvSpPr txBox="1"/>
          <p:nvPr/>
        </p:nvSpPr>
        <p:spPr>
          <a:xfrm rot="16200000">
            <a:off x="10608111" y="5286180"/>
            <a:ext cx="2768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</a:rPr>
              <a:t>Meistersel</a:t>
            </a:r>
            <a:r>
              <a:rPr lang="de-DE" sz="800" dirty="0">
                <a:solidFill>
                  <a:schemeClr val="bg1"/>
                </a:solidFill>
              </a:rPr>
              <a:t>, Foto: Biosphärenreservat Pfälzerwald-Nordvogesen, Friedericke Stakelbeck</a:t>
            </a:r>
          </a:p>
        </p:txBody>
      </p:sp>
    </p:spTree>
    <p:extLst>
      <p:ext uri="{BB962C8B-B14F-4D97-AF65-F5344CB8AC3E}">
        <p14:creationId xmlns:p14="http://schemas.microsoft.com/office/powerpoint/2010/main" val="33440282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-Design">
  <a:themeElements>
    <a:clrScheme name="NNL Blau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C50"/>
      </a:accent1>
      <a:accent2>
        <a:srgbClr val="23538A"/>
      </a:accent2>
      <a:accent3>
        <a:srgbClr val="68B1DC"/>
      </a:accent3>
      <a:accent4>
        <a:srgbClr val="0098AC"/>
      </a:accent4>
      <a:accent5>
        <a:srgbClr val="33B3A7"/>
      </a:accent5>
      <a:accent6>
        <a:srgbClr val="96CFC1"/>
      </a:accent6>
      <a:hlink>
        <a:srgbClr val="000000"/>
      </a:hlink>
      <a:folHlink>
        <a:srgbClr val="B1B1B1"/>
      </a:folHlink>
    </a:clrScheme>
    <a:fontScheme name="NNL">
      <a:majorFont>
        <a:latin typeface="FS Me"/>
        <a:ea typeface="ヒラギノ明朝 ProN W3"/>
        <a:cs typeface="ヒラギノ明朝 ProN W3"/>
      </a:majorFont>
      <a:minorFont>
        <a:latin typeface="FS M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B9F9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B9F9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13</Words>
  <Characters>0</Characters>
  <Application>Microsoft Office PowerPoint</Application>
  <PresentationFormat>Breitbild</PresentationFormat>
  <Lines>0</Lines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Courier New</vt:lpstr>
      <vt:lpstr>ヒラギノ角ゴ ProN W3</vt:lpstr>
      <vt:lpstr>FS Me</vt:lpstr>
      <vt:lpstr>ヒラギノ明朝 ProN W3</vt:lpstr>
      <vt:lpstr>Arial</vt:lpstr>
      <vt:lpstr>Georgia</vt:lpstr>
      <vt:lpstr>1_Office-Design</vt:lpstr>
      <vt:lpstr>Newsletter Biosphärenreservat Pfälzerwald-Nordvogesen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NNL</dc:title>
  <dc:subject/>
  <dc:creator>ck</dc:creator>
  <cp:keywords/>
  <dc:description/>
  <cp:lastModifiedBy>Keller Franziska</cp:lastModifiedBy>
  <cp:revision>66</cp:revision>
  <dcterms:modified xsi:type="dcterms:W3CDTF">2025-06-02T13:35:57Z</dcterms:modified>
  <cp:category/>
</cp:coreProperties>
</file>